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71" r:id="rId2"/>
    <p:sldId id="286" r:id="rId3"/>
    <p:sldId id="287" r:id="rId4"/>
    <p:sldId id="279" r:id="rId5"/>
    <p:sldId id="274" r:id="rId6"/>
    <p:sldId id="258" r:id="rId7"/>
    <p:sldId id="288" r:id="rId8"/>
    <p:sldId id="290" r:id="rId9"/>
    <p:sldId id="289" r:id="rId10"/>
    <p:sldId id="291" r:id="rId11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13"/>
      <p:bold r:id="rId14"/>
    </p:embeddedFont>
    <p:embeddedFont>
      <p:font typeface="나눔고딕 ExtraBold" panose="020D0604000000000000" pitchFamily="34" charset="-127"/>
      <p:regular r:id="rId15"/>
      <p:bold r:id="rId16"/>
    </p:embeddedFont>
    <p:embeddedFont>
      <p:font typeface="맑은 고딕" panose="020B0503020000020004" pitchFamily="34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AA8"/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29" autoAdjust="0"/>
    <p:restoredTop sz="94632"/>
  </p:normalViewPr>
  <p:slideViewPr>
    <p:cSldViewPr>
      <p:cViewPr varScale="1">
        <p:scale>
          <a:sx n="90" d="100"/>
          <a:sy n="90" d="100"/>
        </p:scale>
        <p:origin x="192" y="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2018. 9. 18.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Solution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84D443-84FB-DD45-9F7E-4A97B470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83" y="1451073"/>
            <a:ext cx="2936752" cy="1913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556793"/>
            <a:ext cx="4176464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활용한 미로 찾기 예제 활용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위치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날짜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위의 정보를 기반으로 현재에서 형성되는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Routh 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들어갈 최적의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찾는다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형성하지 못한다면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시켜 해당 노드에서 차 순위 노드로 이동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 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채울 때 까지 반복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FDC7BAA-DE04-7C47-B48D-7E9D7D63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41211"/>
              </p:ext>
            </p:extLst>
          </p:nvPr>
        </p:nvGraphicFramePr>
        <p:xfrm>
          <a:off x="5220072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4943E81-7D29-C64A-A1AE-8A5C041F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6169"/>
              </p:ext>
            </p:extLst>
          </p:nvPr>
        </p:nvGraphicFramePr>
        <p:xfrm>
          <a:off x="6998359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D9CFDF-0D64-0F48-A954-15808F1E24E0}"/>
              </a:ext>
            </a:extLst>
          </p:cNvPr>
          <p:cNvSpPr txBox="1"/>
          <p:nvPr/>
        </p:nvSpPr>
        <p:spPr>
          <a:xfrm>
            <a:off x="5202311" y="3419773"/>
            <a:ext cx="3334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경로 순위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1. B     2. C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12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8"/>
            <a:ext cx="2476971" cy="4405707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6"/>
            <a:ext cx="5356863" cy="43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갈 곳은 많지만 시간은 정해져 있다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1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9"/>
            <a:ext cx="2476971" cy="4405705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7"/>
            <a:ext cx="5356863" cy="335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휴무일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시간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공사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이유로 일정에 지장이 생긴다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경복궁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458EA-61F3-C549-9220-5FBD0B313A13}"/>
              </a:ext>
            </a:extLst>
          </p:cNvPr>
          <p:cNvSpPr/>
          <p:nvPr/>
        </p:nvSpPr>
        <p:spPr>
          <a:xfrm>
            <a:off x="1040857" y="5301208"/>
            <a:ext cx="1396424" cy="1440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8CDA8-99D0-7E45-B76D-9EEEC47D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6" y="4932796"/>
            <a:ext cx="1155700" cy="121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5E2F0-0EB9-1249-B58A-33F8183DDFED}"/>
              </a:ext>
            </a:extLst>
          </p:cNvPr>
          <p:cNvSpPr/>
          <p:nvPr/>
        </p:nvSpPr>
        <p:spPr>
          <a:xfrm>
            <a:off x="3805433" y="5081388"/>
            <a:ext cx="4943031" cy="974030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코스 짜기 프로그램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제한점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데이터가 너무 방대하다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253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41973"/>
            <a:ext cx="6316216" cy="2549718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자유여행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나는 가고 싶은 곳은 많고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시간은 정해져 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나의 여행 코스는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874E-3F76-4040-882D-A67D47E1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4" y="3603713"/>
            <a:ext cx="4067746" cy="293555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ADBCD2-69E4-E446-9F53-D069318E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172" y="1412776"/>
            <a:ext cx="1825562" cy="18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31E4F-1EEF-9247-A6D4-6C2F196C26CD}"/>
              </a:ext>
            </a:extLst>
          </p:cNvPr>
          <p:cNvSpPr txBox="1"/>
          <p:nvPr/>
        </p:nvSpPr>
        <p:spPr>
          <a:xfrm>
            <a:off x="4860032" y="3603713"/>
            <a:ext cx="3744416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나에게 주어진 시간은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9.3(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9.5(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수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어디를 가고 싶은가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A, B ,C ,D,E,F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나의 교통 수단은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뚜벅이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..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ㅜ</a:t>
            </a:r>
            <a:endParaRPr lang="en-US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8648" y="19332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074A02-1D73-7A40-BD79-BCD0646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188640"/>
            <a:ext cx="8082191" cy="5400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E3CAD-B63E-7C44-A0AC-363C5898F55E}"/>
              </a:ext>
            </a:extLst>
          </p:cNvPr>
          <p:cNvSpPr/>
          <p:nvPr/>
        </p:nvSpPr>
        <p:spPr>
          <a:xfrm>
            <a:off x="530904" y="5777880"/>
            <a:ext cx="8064896" cy="9634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Graph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의 구조는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Vertex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Attraction</a:t>
            </a: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			 edge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Path</a:t>
            </a:r>
            <a:endParaRPr lang="en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6E0B8A-25B6-F64C-9C73-4DEB5D037B99}"/>
              </a:ext>
            </a:extLst>
          </p:cNvPr>
          <p:cNvSpPr>
            <a:spLocks noChangeAspect="1"/>
          </p:cNvSpPr>
          <p:nvPr/>
        </p:nvSpPr>
        <p:spPr>
          <a:xfrm>
            <a:off x="4419352" y="76470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8F620-B298-094E-BB92-F3174BF5E3DC}"/>
              </a:ext>
            </a:extLst>
          </p:cNvPr>
          <p:cNvSpPr>
            <a:spLocks noChangeAspect="1"/>
          </p:cNvSpPr>
          <p:nvPr/>
        </p:nvSpPr>
        <p:spPr>
          <a:xfrm>
            <a:off x="3491880" y="162880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D0F0D-9ADA-1943-AEA7-68C0FE7FBF61}"/>
              </a:ext>
            </a:extLst>
          </p:cNvPr>
          <p:cNvSpPr>
            <a:spLocks noChangeAspect="1"/>
          </p:cNvSpPr>
          <p:nvPr/>
        </p:nvSpPr>
        <p:spPr>
          <a:xfrm>
            <a:off x="1115616" y="625962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C1FC-968D-E041-A509-DC6F48F4F367}"/>
              </a:ext>
            </a:extLst>
          </p:cNvPr>
          <p:cNvSpPr>
            <a:spLocks noChangeAspect="1"/>
          </p:cNvSpPr>
          <p:nvPr/>
        </p:nvSpPr>
        <p:spPr>
          <a:xfrm>
            <a:off x="4860032" y="341259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D3AC2-A853-C044-9EC3-21B0B1242670}"/>
              </a:ext>
            </a:extLst>
          </p:cNvPr>
          <p:cNvSpPr>
            <a:spLocks noChangeAspect="1"/>
          </p:cNvSpPr>
          <p:nvPr/>
        </p:nvSpPr>
        <p:spPr>
          <a:xfrm>
            <a:off x="4362338" y="3933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A1C44-494A-094A-96D7-051105A0D02A}"/>
              </a:ext>
            </a:extLst>
          </p:cNvPr>
          <p:cNvSpPr>
            <a:spLocks noChangeAspect="1"/>
          </p:cNvSpPr>
          <p:nvPr/>
        </p:nvSpPr>
        <p:spPr>
          <a:xfrm>
            <a:off x="6876256" y="2566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C40D5-E590-9246-B309-B9BDD15101AC}"/>
              </a:ext>
            </a:extLst>
          </p:cNvPr>
          <p:cNvSpPr>
            <a:spLocks noChangeAspect="1"/>
          </p:cNvSpPr>
          <p:nvPr/>
        </p:nvSpPr>
        <p:spPr>
          <a:xfrm>
            <a:off x="2158621" y="3789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0B497F-E88D-C549-97B2-DC3F251C1B31}"/>
              </a:ext>
            </a:extLst>
          </p:cNvPr>
          <p:cNvSpPr>
            <a:spLocks noChangeAspect="1"/>
          </p:cNvSpPr>
          <p:nvPr/>
        </p:nvSpPr>
        <p:spPr>
          <a:xfrm>
            <a:off x="2014621" y="2710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95A04B1-6B8A-3A4D-B281-14227E7D503A}"/>
              </a:ext>
            </a:extLst>
          </p:cNvPr>
          <p:cNvCxnSpPr/>
          <p:nvPr/>
        </p:nvCxnSpPr>
        <p:spPr>
          <a:xfrm flipV="1">
            <a:off x="2158621" y="1772800"/>
            <a:ext cx="1477259" cy="1081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8BD521-38ED-5E47-872D-EB5F6B6054AF}"/>
              </a:ext>
            </a:extLst>
          </p:cNvPr>
          <p:cNvCxnSpPr>
            <a:cxnSpLocks/>
          </p:cNvCxnSpPr>
          <p:nvPr/>
        </p:nvCxnSpPr>
        <p:spPr>
          <a:xfrm flipV="1">
            <a:off x="3635880" y="948238"/>
            <a:ext cx="908679" cy="824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E1DB37-795E-8641-997C-37BFE6817A02}"/>
              </a:ext>
            </a:extLst>
          </p:cNvPr>
          <p:cNvCxnSpPr>
            <a:cxnSpLocks/>
          </p:cNvCxnSpPr>
          <p:nvPr/>
        </p:nvCxnSpPr>
        <p:spPr>
          <a:xfrm>
            <a:off x="2322160" y="3970660"/>
            <a:ext cx="2222399" cy="10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10081B-AFEA-4C41-AB64-B807D10D8A91}"/>
              </a:ext>
            </a:extLst>
          </p:cNvPr>
          <p:cNvCxnSpPr>
            <a:cxnSpLocks/>
          </p:cNvCxnSpPr>
          <p:nvPr/>
        </p:nvCxnSpPr>
        <p:spPr>
          <a:xfrm flipV="1">
            <a:off x="4486017" y="3556590"/>
            <a:ext cx="518015" cy="53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7604783-DA3F-674B-83EB-1D9C0021EC3F}"/>
              </a:ext>
            </a:extLst>
          </p:cNvPr>
          <p:cNvCxnSpPr>
            <a:cxnSpLocks/>
          </p:cNvCxnSpPr>
          <p:nvPr/>
        </p:nvCxnSpPr>
        <p:spPr>
          <a:xfrm flipV="1">
            <a:off x="5004032" y="2710520"/>
            <a:ext cx="2016224" cy="84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61FBBF-0847-F744-922A-62CFB43513D3}"/>
              </a:ext>
            </a:extLst>
          </p:cNvPr>
          <p:cNvCxnSpPr>
            <a:cxnSpLocks/>
          </p:cNvCxnSpPr>
          <p:nvPr/>
        </p:nvCxnSpPr>
        <p:spPr>
          <a:xfrm>
            <a:off x="5652120" y="6453336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Graph Model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가고 싶은 관광지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0B3F4-929D-1943-A725-42D0ECD42A23}"/>
              </a:ext>
            </a:extLst>
          </p:cNvPr>
          <p:cNvSpPr txBox="1"/>
          <p:nvPr/>
        </p:nvSpPr>
        <p:spPr>
          <a:xfrm>
            <a:off x="755576" y="14001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Vertex[Attraction]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843FB-6BAF-EA4F-86F2-509226E28423}"/>
              </a:ext>
            </a:extLst>
          </p:cNvPr>
          <p:cNvSpPr txBox="1"/>
          <p:nvPr/>
        </p:nvSpPr>
        <p:spPr>
          <a:xfrm>
            <a:off x="5208662" y="1405507"/>
            <a:ext cx="1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Edge[Path]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57ADA5-1B65-254A-8A82-FD043DF7442C}"/>
              </a:ext>
            </a:extLst>
          </p:cNvPr>
          <p:cNvSpPr>
            <a:spLocks noChangeAspect="1"/>
          </p:cNvSpPr>
          <p:nvPr/>
        </p:nvSpPr>
        <p:spPr>
          <a:xfrm>
            <a:off x="395536" y="1471901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Model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929ED97-186F-3C4D-B442-91ED3C6AA6D0}"/>
              </a:ext>
            </a:extLst>
          </p:cNvPr>
          <p:cNvCxnSpPr>
            <a:cxnSpLocks/>
          </p:cNvCxnSpPr>
          <p:nvPr/>
        </p:nvCxnSpPr>
        <p:spPr>
          <a:xfrm>
            <a:off x="4776582" y="1628800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F2CC6-F193-8047-A282-26F06B4E06BC}"/>
              </a:ext>
            </a:extLst>
          </p:cNvPr>
          <p:cNvSpPr txBox="1"/>
          <p:nvPr/>
        </p:nvSpPr>
        <p:spPr>
          <a:xfrm>
            <a:off x="755576" y="436510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Result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CD90C-7442-1C43-923D-CE7D2B0C2AFF}"/>
              </a:ext>
            </a:extLst>
          </p:cNvPr>
          <p:cNvSpPr/>
          <p:nvPr/>
        </p:nvSpPr>
        <p:spPr>
          <a:xfrm>
            <a:off x="75556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FEF73CB-8DF8-824E-90B8-2BA18F39E078}"/>
              </a:ext>
            </a:extLst>
          </p:cNvPr>
          <p:cNvSpPr txBox="1">
            <a:spLocks/>
          </p:cNvSpPr>
          <p:nvPr/>
        </p:nvSpPr>
        <p:spPr>
          <a:xfrm>
            <a:off x="5361062" y="2027708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추천 경로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판단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이동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 일정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운영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02A0-69D3-F040-AF95-61621F3B1834}"/>
              </a:ext>
            </a:extLst>
          </p:cNvPr>
          <p:cNvSpPr txBox="1"/>
          <p:nvPr/>
        </p:nvSpPr>
        <p:spPr>
          <a:xfrm>
            <a:off x="755560" y="4992786"/>
            <a:ext cx="2243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9.3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-A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-B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-C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폐관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endParaRPr kumimoji="1"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A69A9F-DB5F-D94B-9D84-85D802E0286B}"/>
              </a:ext>
            </a:extLst>
          </p:cNvPr>
          <p:cNvSpPr/>
          <p:nvPr/>
        </p:nvSpPr>
        <p:spPr>
          <a:xfrm>
            <a:off x="3654745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1ECC4-1FE4-D446-8645-BBF3D618EB83}"/>
              </a:ext>
            </a:extLst>
          </p:cNvPr>
          <p:cNvSpPr txBox="1"/>
          <p:nvPr/>
        </p:nvSpPr>
        <p:spPr>
          <a:xfrm>
            <a:off x="3654745" y="4992786"/>
            <a:ext cx="224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9.4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-D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점심시간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-E[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endParaRPr kumimoji="1"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05810-5881-2E43-A1C1-2E4DD2DC810F}"/>
              </a:ext>
            </a:extLst>
          </p:cNvPr>
          <p:cNvSpPr/>
          <p:nvPr/>
        </p:nvSpPr>
        <p:spPr>
          <a:xfrm>
            <a:off x="655393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9CE5C-B9AC-1E44-BEA4-5F68E7983209}"/>
              </a:ext>
            </a:extLst>
          </p:cNvPr>
          <p:cNvSpPr txBox="1"/>
          <p:nvPr/>
        </p:nvSpPr>
        <p:spPr>
          <a:xfrm>
            <a:off x="6553930" y="4992786"/>
            <a:ext cx="2243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9.5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-F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오픈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-G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-H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18C35E5-C3C7-2B43-9A57-4668BF4957A7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2999234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976D2DA-B4A8-8A41-A7BB-FA9D148D7E2D}"/>
              </a:ext>
            </a:extLst>
          </p:cNvPr>
          <p:cNvCxnSpPr>
            <a:cxnSpLocks/>
          </p:cNvCxnSpPr>
          <p:nvPr/>
        </p:nvCxnSpPr>
        <p:spPr>
          <a:xfrm>
            <a:off x="5898419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A38B42E-BD10-2743-A13C-916784D04DE7}"/>
              </a:ext>
            </a:extLst>
          </p:cNvPr>
          <p:cNvSpPr txBox="1">
            <a:spLocks/>
          </p:cNvSpPr>
          <p:nvPr/>
        </p:nvSpPr>
        <p:spPr>
          <a:xfrm>
            <a:off x="421215" y="2107575"/>
            <a:ext cx="4129933" cy="51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관광지의 수는 쉽게 변하지 않는다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05200"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행렬에 데이터를 저장한다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변수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 요금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등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4D94D7B-8BC9-C14B-B94A-71D299DBB77F}"/>
              </a:ext>
            </a:extLst>
          </p:cNvPr>
          <p:cNvSpPr txBox="1">
            <a:spLocks/>
          </p:cNvSpPr>
          <p:nvPr/>
        </p:nvSpPr>
        <p:spPr>
          <a:xfrm>
            <a:off x="4067944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5004048" y="2115199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가고 싶은 관광지의 모임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입력한 관광지의 목록을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정보를 가져와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그래프 노드를 형성한다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B8AAAACF-8F38-0343-8D2B-74BCA7DC03E9}"/>
              </a:ext>
            </a:extLst>
          </p:cNvPr>
          <p:cNvSpPr txBox="1">
            <a:spLocks/>
          </p:cNvSpPr>
          <p:nvPr/>
        </p:nvSpPr>
        <p:spPr>
          <a:xfrm>
            <a:off x="-31685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DF5239-8F30-0D44-9020-8D8585C5429B}"/>
              </a:ext>
            </a:extLst>
          </p:cNvPr>
          <p:cNvSpPr txBox="1">
            <a:spLocks/>
          </p:cNvSpPr>
          <p:nvPr/>
        </p:nvSpPr>
        <p:spPr>
          <a:xfrm>
            <a:off x="4066119" y="3772425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F33C3-4308-9E41-9BA2-F291CBA3150E}"/>
              </a:ext>
            </a:extLst>
          </p:cNvPr>
          <p:cNvSpPr txBox="1"/>
          <p:nvPr/>
        </p:nvSpPr>
        <p:spPr>
          <a:xfrm>
            <a:off x="5002223" y="4100624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사이의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교통 정보를 인자로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요일에 따라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 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30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Structure_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Path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2D1-00CD-F548-8521-4AFF68C9EDA2}"/>
              </a:ext>
            </a:extLst>
          </p:cNvPr>
          <p:cNvSpPr txBox="1"/>
          <p:nvPr/>
        </p:nvSpPr>
        <p:spPr>
          <a:xfrm>
            <a:off x="5890437" y="1625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511EB-23C3-C94F-BB26-694EC222631F}"/>
              </a:ext>
            </a:extLst>
          </p:cNvPr>
          <p:cNvSpPr txBox="1"/>
          <p:nvPr/>
        </p:nvSpPr>
        <p:spPr>
          <a:xfrm>
            <a:off x="755576" y="1196752"/>
            <a:ext cx="6984776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 시작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시간을 입력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정보를 기준으로 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[Path]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 B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71DE3A-78C4-4545-97FB-3C7B43D0D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8046"/>
              </p:ext>
            </p:extLst>
          </p:nvPr>
        </p:nvGraphicFramePr>
        <p:xfrm>
          <a:off x="755576" y="2708919"/>
          <a:ext cx="7806360" cy="359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95">
                  <a:extLst>
                    <a:ext uri="{9D8B030D-6E8A-4147-A177-3AD203B41FA5}">
                      <a16:colId xmlns:a16="http://schemas.microsoft.com/office/drawing/2014/main" val="574165009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902739545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816489328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467280306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503675967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616452562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28484031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634803116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H[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06948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1727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1376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3038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4354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444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35611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38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2809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8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51B09E-A138-3040-B355-ED491061457C}"/>
              </a:ext>
            </a:extLst>
          </p:cNvPr>
          <p:cNvSpPr txBox="1"/>
          <p:nvPr/>
        </p:nvSpPr>
        <p:spPr>
          <a:xfrm>
            <a:off x="4499992" y="6306793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From B To ?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순위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C,G,A…………D,E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4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Structure_Route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5ACEED-A359-A545-B745-FA8F7124A2B3}"/>
              </a:ext>
            </a:extLst>
          </p:cNvPr>
          <p:cNvSpPr txBox="1">
            <a:spLocks/>
          </p:cNvSpPr>
          <p:nvPr/>
        </p:nvSpPr>
        <p:spPr>
          <a:xfrm>
            <a:off x="467544" y="1658961"/>
            <a:ext cx="7586317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결과값에 해당하는 부분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 관광 추천 경로를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Linked List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구조를 사용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826BE0-61DB-964F-AEE6-FEFFFC1BC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08968"/>
              </p:ext>
            </p:extLst>
          </p:nvPr>
        </p:nvGraphicFramePr>
        <p:xfrm>
          <a:off x="1043608" y="299695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Attraction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관광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도착시간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출발시간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9265D7-9118-FE4B-9904-4832F4A7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46358"/>
              </p:ext>
            </p:extLst>
          </p:nvPr>
        </p:nvGraphicFramePr>
        <p:xfrm>
          <a:off x="1043608" y="3533854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10:00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D59D6E-F059-3949-A9C2-AE8A4D04B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332950"/>
              </p:ext>
            </p:extLst>
          </p:nvPr>
        </p:nvGraphicFramePr>
        <p:xfrm>
          <a:off x="1043608" y="431798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13:00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D3D702-555E-EE41-81DE-CC1E9975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07988"/>
              </p:ext>
            </p:extLst>
          </p:nvPr>
        </p:nvGraphicFramePr>
        <p:xfrm>
          <a:off x="1043608" y="5102110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H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5B74A-45BD-4246-B9E4-D493B9B3D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2124"/>
              </p:ext>
            </p:extLst>
          </p:nvPr>
        </p:nvGraphicFramePr>
        <p:xfrm>
          <a:off x="1043608" y="5886238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CACD5E24-4948-6C47-BDFD-278C9561A625}"/>
              </a:ext>
            </a:extLst>
          </p:cNvPr>
          <p:cNvSpPr/>
          <p:nvPr/>
        </p:nvSpPr>
        <p:spPr>
          <a:xfrm>
            <a:off x="2483768" y="4028307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n>
                  <a:solidFill>
                    <a:sysClr val="windowText" lastClr="000000"/>
                  </a:solidFill>
                </a:ln>
              </a:rPr>
              <a:t>60</a:t>
            </a:r>
            <a:endParaRPr kumimoji="1" lang="ko-KR" altLang="en-US" sz="12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2887FAA-4C01-AE4F-93CA-C86545473CB4}"/>
              </a:ext>
            </a:extLst>
          </p:cNvPr>
          <p:cNvSpPr/>
          <p:nvPr/>
        </p:nvSpPr>
        <p:spPr>
          <a:xfrm>
            <a:off x="2489498" y="480675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C474EDD0-4757-174D-93AF-DCCB8424D28F}"/>
              </a:ext>
            </a:extLst>
          </p:cNvPr>
          <p:cNvSpPr/>
          <p:nvPr/>
        </p:nvSpPr>
        <p:spPr>
          <a:xfrm>
            <a:off x="2483768" y="561481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7E4A61-901C-EA47-B2C7-FD6CD61DC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12286"/>
              </p:ext>
            </p:extLst>
          </p:nvPr>
        </p:nvGraphicFramePr>
        <p:xfrm>
          <a:off x="5523680" y="1533912"/>
          <a:ext cx="2936752" cy="478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4282603576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80402871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9.20[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9.21[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4926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1970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1830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174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1194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67111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5793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5065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82049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7669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9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4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665</Words>
  <Application>Microsoft Macintosh PowerPoint</Application>
  <PresentationFormat>화면 슬라이드 쇼(4:3)</PresentationFormat>
  <Paragraphs>327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나눔고딕 ExtraBold</vt:lpstr>
      <vt:lpstr>나눔고딕</vt:lpstr>
      <vt:lpstr>Arial</vt:lpstr>
      <vt:lpstr>Wingdings</vt:lpstr>
      <vt:lpstr>Office 테마</vt:lpstr>
      <vt:lpstr>나만의 여행 가이드 </vt:lpstr>
      <vt:lpstr>IDEA BUILDING</vt:lpstr>
      <vt:lpstr>IDEA BUILDING</vt:lpstr>
      <vt:lpstr>자유여행, 나는 가고 싶은 곳은 많고 시간은 정해져 있다. 나의 여행 코스는?</vt:lpstr>
      <vt:lpstr>PowerPoint 프레젠테이션</vt:lpstr>
      <vt:lpstr>Graph Model</vt:lpstr>
      <vt:lpstr>Data Structure</vt:lpstr>
      <vt:lpstr>Data Structure_Path</vt:lpstr>
      <vt:lpstr>Data Structure_Route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28</cp:revision>
  <dcterms:created xsi:type="dcterms:W3CDTF">2011-08-25T02:21:48Z</dcterms:created>
  <dcterms:modified xsi:type="dcterms:W3CDTF">2018-09-18T15:25:16Z</dcterms:modified>
</cp:coreProperties>
</file>